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97" r:id="rId3"/>
    <p:sldId id="299" r:id="rId4"/>
    <p:sldId id="298" r:id="rId5"/>
    <p:sldId id="258" r:id="rId6"/>
    <p:sldId id="288" r:id="rId7"/>
    <p:sldId id="300" r:id="rId8"/>
    <p:sldId id="293" r:id="rId9"/>
    <p:sldId id="294" r:id="rId10"/>
    <p:sldId id="295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04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8/27/13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8/27/13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8/27/13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8/27/13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watertreepress.com/stat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Social Science Research Design and Statistics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2/e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Rovai, Jason D. Baker, and Michael K. Ponton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Recoding Variables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IBM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SPSS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International Business Machines Corporation,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© </a:t>
            </a:r>
            <a:r>
              <a:rPr lang="en-US" sz="1200" dirty="0">
                <a:latin typeface="Times New Roman"/>
                <a:cs typeface="Times New Roman"/>
              </a:rPr>
              <a:t>International Business Machines Corporation.</a:t>
            </a:r>
          </a:p>
        </p:txBody>
      </p:sp>
      <p:pic>
        <p:nvPicPr>
          <p:cNvPr id="7" name="Picture 6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759899" cy="35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3 at 1.0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5100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248" y="3352800"/>
            <a:ext cx="6729126" cy="1477328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result will be addition of a new string variable named </a:t>
            </a:r>
            <a:r>
              <a:rPr lang="en-US" dirty="0" err="1" smtClean="0"/>
              <a:t>gpa_cat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If numeric instead of string output is desired one can specify</a:t>
            </a:r>
          </a:p>
          <a:p>
            <a:pPr algn="ctr"/>
            <a:r>
              <a:rPr lang="en-US" dirty="0"/>
              <a:t>n</a:t>
            </a:r>
            <a:r>
              <a:rPr lang="en-US" dirty="0" smtClean="0"/>
              <a:t>umerical output values as numbers, e.g., 1, 2, 3, and 4. One can then</a:t>
            </a:r>
          </a:p>
          <a:p>
            <a:pPr algn="ctr"/>
            <a:r>
              <a:rPr lang="en-US" dirty="0"/>
              <a:t>g</a:t>
            </a:r>
            <a:r>
              <a:rPr lang="en-US" dirty="0" smtClean="0"/>
              <a:t>o to Variable View and use the Values field to identify value labels,</a:t>
            </a:r>
          </a:p>
          <a:p>
            <a:pPr algn="ctr"/>
            <a:r>
              <a:rPr lang="en-US" dirty="0" smtClean="0"/>
              <a:t>i.e., 1 = A, 2 = B, 3 = C, and 4 = F.</a:t>
            </a:r>
          </a:p>
        </p:txBody>
      </p:sp>
      <p:sp>
        <p:nvSpPr>
          <p:cNvPr id="9" name="Oval 8"/>
          <p:cNvSpPr/>
          <p:nvPr/>
        </p:nvSpPr>
        <p:spPr>
          <a:xfrm>
            <a:off x="7239000" y="1371600"/>
            <a:ext cx="5334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7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of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Recoding Variables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Recode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into Same Variables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allows one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reassign the values of existing variables or collapse ranges of existing values into new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values by changing an existing variable. For example, one can collapse scale data into low, medium, and high categories.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Recode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into Different Variables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allows one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reassign the values of existing variables or collapse ranges of existing values into new values for a new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variable.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Automatic Recode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allows one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convert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values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into consecutive integers.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0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43600" y="3276600"/>
            <a:ext cx="12954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10400" y="55626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58753" y="1752600"/>
            <a:ext cx="3379013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Open the dataset </a:t>
            </a:r>
            <a:r>
              <a:rPr lang="en-US" i="1" dirty="0" err="1" smtClean="0"/>
              <a:t>Motivation.sav</a:t>
            </a:r>
            <a:r>
              <a:rPr lang="en-US" dirty="0" smtClean="0"/>
              <a:t>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124200"/>
            <a:ext cx="4843919" cy="2031325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 Recode </a:t>
            </a:r>
            <a:r>
              <a:rPr lang="en-US" dirty="0" err="1" smtClean="0"/>
              <a:t>gpa</a:t>
            </a:r>
            <a:r>
              <a:rPr lang="en-US" dirty="0" smtClean="0"/>
              <a:t> into a different variable by collapsing</a:t>
            </a:r>
          </a:p>
          <a:p>
            <a:pPr algn="ctr"/>
            <a:r>
              <a:rPr lang="en-US" dirty="0" smtClean="0"/>
              <a:t>existing data using the following ranges:</a:t>
            </a:r>
          </a:p>
          <a:p>
            <a:pPr algn="ctr"/>
            <a:r>
              <a:rPr lang="en-US" dirty="0" smtClean="0"/>
              <a:t>3.67 to 4.00 = A</a:t>
            </a:r>
          </a:p>
          <a:p>
            <a:pPr algn="ctr"/>
            <a:r>
              <a:rPr lang="en-US" dirty="0" smtClean="0"/>
              <a:t>2.67 to 3.66 = B</a:t>
            </a:r>
          </a:p>
          <a:p>
            <a:pPr algn="ctr"/>
            <a:r>
              <a:rPr lang="en-US" dirty="0" smtClean="0"/>
              <a:t>2.00 to 2.66 = C</a:t>
            </a:r>
          </a:p>
          <a:p>
            <a:pPr algn="ctr"/>
            <a:r>
              <a:rPr lang="en-US" dirty="0" smtClean="0"/>
              <a:t>Below 2.00 </a:t>
            </a:r>
            <a:r>
              <a:rPr lang="en-US" smtClean="0"/>
              <a:t>= F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23622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5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3 at 12.27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5156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3276600"/>
            <a:ext cx="3290644" cy="923330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  Follow the menu as indicated.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9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3 at 12.2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550726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9262" y="3886200"/>
            <a:ext cx="6548562" cy="923330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 this example, GPA (</a:t>
            </a:r>
            <a:r>
              <a:rPr lang="en-US" dirty="0" err="1" smtClean="0"/>
              <a:t>gpa</a:t>
            </a:r>
            <a:r>
              <a:rPr lang="en-US" dirty="0" smtClean="0"/>
              <a:t>) is the input variable. Start by highlighting</a:t>
            </a:r>
          </a:p>
          <a:p>
            <a:pPr algn="ctr"/>
            <a:r>
              <a:rPr lang="en-US" dirty="0" smtClean="0"/>
              <a:t>GPA(</a:t>
            </a:r>
            <a:r>
              <a:rPr lang="en-US" dirty="0" err="1" smtClean="0"/>
              <a:t>gpa</a:t>
            </a:r>
            <a:r>
              <a:rPr lang="en-US" dirty="0" smtClean="0"/>
              <a:t>) and then clicking the right arrow icon to move the variable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o the Input Variable - &gt; Output Variable: box.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828800" y="2209800"/>
            <a:ext cx="5334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0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3 at 12.34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70"/>
            <a:ext cx="9144000" cy="550449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3048000"/>
            <a:ext cx="2667000" cy="1200329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Next enter a Name and Label for the Output Variable. Then click the Change icon.</a:t>
            </a:r>
          </a:p>
        </p:txBody>
      </p:sp>
      <p:sp>
        <p:nvSpPr>
          <p:cNvPr id="9" name="Oval 8"/>
          <p:cNvSpPr/>
          <p:nvPr/>
        </p:nvSpPr>
        <p:spPr>
          <a:xfrm>
            <a:off x="4038600" y="1371600"/>
            <a:ext cx="1600200" cy="14478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8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3 at 12.37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94"/>
            <a:ext cx="9144000" cy="550868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2438400"/>
            <a:ext cx="3048000" cy="64633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Next, click the Old and New Values… icon. </a:t>
            </a:r>
          </a:p>
        </p:txBody>
      </p:sp>
      <p:sp>
        <p:nvSpPr>
          <p:cNvPr id="10" name="Oval 9"/>
          <p:cNvSpPr/>
          <p:nvPr/>
        </p:nvSpPr>
        <p:spPr>
          <a:xfrm>
            <a:off x="2286000" y="3276600"/>
            <a:ext cx="13716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1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3-08-13 at 12.44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00"/>
            <a:ext cx="9144000" cy="55156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9138" y="2590800"/>
            <a:ext cx="3739237" cy="2585323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Next, click on the Range radio</a:t>
            </a:r>
          </a:p>
          <a:p>
            <a:pPr algn="ctr"/>
            <a:r>
              <a:rPr lang="en-US" dirty="0"/>
              <a:t>b</a:t>
            </a:r>
            <a:r>
              <a:rPr lang="en-US" dirty="0" smtClean="0"/>
              <a:t>utton, enter the range for the first</a:t>
            </a:r>
          </a:p>
          <a:p>
            <a:pPr algn="ctr"/>
            <a:r>
              <a:rPr lang="en-US" dirty="0" smtClean="0"/>
              <a:t>category, select Output variables are</a:t>
            </a:r>
          </a:p>
          <a:p>
            <a:pPr algn="ctr"/>
            <a:r>
              <a:rPr lang="en-US" dirty="0" smtClean="0"/>
              <a:t>Strings, then enter the Value for</a:t>
            </a:r>
          </a:p>
          <a:p>
            <a:pPr algn="ctr"/>
            <a:r>
              <a:rPr lang="en-US" dirty="0" smtClean="0"/>
              <a:t>the first category. Click Add.</a:t>
            </a:r>
          </a:p>
          <a:p>
            <a:pPr algn="ctr"/>
            <a:r>
              <a:rPr lang="en-US" dirty="0" smtClean="0"/>
              <a:t>Repeat this process for the next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wo categories. For the final category,</a:t>
            </a:r>
          </a:p>
          <a:p>
            <a:pPr algn="ctr"/>
            <a:r>
              <a:rPr lang="en-US" dirty="0"/>
              <a:t>u</a:t>
            </a:r>
            <a:r>
              <a:rPr lang="en-US" dirty="0" smtClean="0"/>
              <a:t>se the Range, Lowest through value</a:t>
            </a:r>
          </a:p>
          <a:p>
            <a:pPr algn="ctr"/>
            <a:r>
              <a:rPr lang="en-US" dirty="0"/>
              <a:t>r</a:t>
            </a:r>
            <a:r>
              <a:rPr lang="en-US" dirty="0" smtClean="0"/>
              <a:t>adio button.</a:t>
            </a:r>
          </a:p>
        </p:txBody>
      </p:sp>
      <p:sp>
        <p:nvSpPr>
          <p:cNvPr id="10" name="Oval 9"/>
          <p:cNvSpPr/>
          <p:nvPr/>
        </p:nvSpPr>
        <p:spPr>
          <a:xfrm>
            <a:off x="2971800" y="4191000"/>
            <a:ext cx="13716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8600" y="2971800"/>
            <a:ext cx="1828800" cy="12954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67000" y="2133600"/>
            <a:ext cx="13716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3200400"/>
            <a:ext cx="6858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8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3 at 12.56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28"/>
            <a:ext cx="9144000" cy="55156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2514600"/>
            <a:ext cx="2895600" cy="92333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entering all categories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lick the Continue button then the OK button.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7620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5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601</Words>
  <Application>Microsoft Macintosh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Social Science Research Design and Statistics, 2/e Alfred P. Rovai, Jason D. Baker, and Michael K. Ponton</vt:lpstr>
      <vt:lpstr>Recoding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Alfred P. Rovai</dc:creator>
  <cp:keywords/>
  <dc:description/>
  <cp:lastModifiedBy>Alfred Rovai</cp:lastModifiedBy>
  <cp:revision>111</cp:revision>
  <dcterms:created xsi:type="dcterms:W3CDTF">2013-06-04T13:30:25Z</dcterms:created>
  <dcterms:modified xsi:type="dcterms:W3CDTF">2013-08-27T10:22:40Z</dcterms:modified>
  <cp:category/>
</cp:coreProperties>
</file>